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26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Dela Gothic One" panose="020B0604020202020204" charset="-128"/>
      <p:regular r:id="rId14"/>
    </p:embeddedFont>
    <p:embeddedFont>
      <p:font typeface="DM Sans" pitchFamily="2" charset="0"/>
      <p:regular r:id="rId15"/>
      <p:bold r:id="rId16"/>
      <p:italic r:id="rId17"/>
      <p:boldItalic r:id="rId18"/>
    </p:embeddedFont>
    <p:embeddedFont>
      <p:font typeface="DM Sans Bold" charset="0"/>
      <p:bold r:id="rId19"/>
    </p:embeddedFont>
    <p:embeddedFont>
      <p:font typeface="DM Sans Medium" pitchFamily="2" charset="0"/>
      <p:regular r:id="rId20"/>
      <p: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17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41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21T17:34:32.608"/>
    </inkml:context>
    <inkml:brush xml:id="br0">
      <inkml:brushProperty name="width" value="0.5" units="cm"/>
      <inkml:brushProperty name="height" value="1" units="cm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01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60801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047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7762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1747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08669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729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3686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33469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43382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5450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425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56886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64715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2741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48102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71557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03144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96247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9169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306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22693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3006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  <p:sldLayoutId id="2147483744" r:id="rId18"/>
    <p:sldLayoutId id="2147483745" r:id="rId19"/>
    <p:sldLayoutId id="2147483746" r:id="rId20"/>
    <p:sldLayoutId id="2147483747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0.png"/><Relationship Id="rId4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44709" y="1500307"/>
            <a:ext cx="7627382" cy="3934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F0000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Exploratory Data Analysis (EDA) on Netflix Titles Dataset</a:t>
            </a:r>
            <a:endParaRPr lang="en-US" sz="6150" dirty="0">
              <a:solidFill>
                <a:srgbClr val="FF0000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244709" y="5759529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Welcome to our exploration of the Netflix titles dataset.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6366153"/>
            <a:ext cx="346591" cy="346591"/>
          </a:xfrm>
          <a:prstGeom prst="roundRect">
            <a:avLst>
              <a:gd name="adj" fmla="val 26380043"/>
            </a:avLst>
          </a:prstGeom>
          <a:solidFill>
            <a:srgbClr val="04E7F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49365" y="6490692"/>
            <a:ext cx="137279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MZ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699528" y="6349960"/>
            <a:ext cx="2598658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Mohammad Zaid</a:t>
            </a:r>
            <a:endParaRPr lang="en-US" sz="21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36A0E71-605A-41F0-333F-AA2A28E67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27320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FBABD6-4412-FE29-1C9F-5084618462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73" y="3364213"/>
            <a:ext cx="4928827" cy="39343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152995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Objective of the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52401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1422" y="3596640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352401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Content Growth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4010144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Netflix's content expansion over time.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352401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81193" y="3596640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84363" y="352401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Genre Trends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84363" y="4010144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 popular genres and user preferences.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309" y="516386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51297" y="5236488"/>
            <a:ext cx="30134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62326" y="516386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Global Reach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62326" y="5649992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content contributions from different countries.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4680347" y="516386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766072" y="5236488"/>
            <a:ext cx="31599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384363" y="5163860"/>
            <a:ext cx="300144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User Engagement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372697" y="5649992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Assess content quality through IMDb ratings.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453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53959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82094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87822" y="2893576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28209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Diverse Content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3307080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Netflix offers a wide range of titles across genres and countries.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747" y="282094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67593" y="2893576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870763" y="2820948"/>
            <a:ext cx="300144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User Preferences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870763" y="3663315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Drama and Comedy are popular choices among viewers.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4709" y="5163741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37697" y="5236369"/>
            <a:ext cx="30134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6948726" y="516374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Content Quality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48726" y="5649873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Netflix offers a balance of average and exceptional content.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10166747" y="5163741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52472" y="5236369"/>
            <a:ext cx="31599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870763" y="516374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Future Scope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870763" y="5649873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analysis can inform future content strategies.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70819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What is EDA?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98954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87822" y="3062168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2989540"/>
            <a:ext cx="300144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Understanding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3831908"/>
            <a:ext cx="30014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 patterns and trends.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747" y="298954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67593" y="3062168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870763" y="2989540"/>
            <a:ext cx="300144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Hypothesis Testing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870763" y="3831908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Validate assumptions about the data.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4709" y="4985623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37697" y="5058251"/>
            <a:ext cx="30134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6948726" y="49856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48726" y="5471755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 and address inconsistencies.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10166747" y="4985623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52472" y="5058251"/>
            <a:ext cx="31599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870763" y="4985623"/>
            <a:ext cx="300144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870763" y="5827990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Prepare data for analysis and modeling.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062889" y="-24764"/>
            <a:ext cx="599551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479834"/>
            <a:ext cx="7627382" cy="4307443"/>
          </a:xfrm>
          <a:prstGeom prst="roundRect">
            <a:avLst>
              <a:gd name="adj" fmla="val 211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2329" y="2487454"/>
            <a:ext cx="7613571" cy="16618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69380" y="2624971"/>
            <a:ext cx="83189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Title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742039" y="2624971"/>
            <a:ext cx="8280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Type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9010888" y="2624971"/>
            <a:ext cx="82808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Release Year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0279737" y="2624971"/>
            <a:ext cx="82808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Runtime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1548586" y="2624971"/>
            <a:ext cx="8280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Genres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12817435" y="2624971"/>
            <a:ext cx="831890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Production Countries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488982" y="3951897"/>
            <a:ext cx="7613571" cy="131516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469380" y="4286845"/>
            <a:ext cx="83189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Irishman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742039" y="4286845"/>
            <a:ext cx="8280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Movie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9010888" y="4286845"/>
            <a:ext cx="8280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2019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0279737" y="4286845"/>
            <a:ext cx="82808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209 min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11548586" y="4286845"/>
            <a:ext cx="82808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Crime, Drama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12817435" y="4286845"/>
            <a:ext cx="83189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United States</a:t>
            </a:r>
            <a:endParaRPr lang="en-US" sz="1700" dirty="0"/>
          </a:p>
        </p:txBody>
      </p:sp>
      <p:sp>
        <p:nvSpPr>
          <p:cNvPr id="19" name="Shape 16"/>
          <p:cNvSpPr/>
          <p:nvPr/>
        </p:nvSpPr>
        <p:spPr>
          <a:xfrm>
            <a:off x="6252329" y="5464493"/>
            <a:ext cx="7613571" cy="131516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6469380" y="5602010"/>
            <a:ext cx="83189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Stranger Things</a:t>
            </a:r>
            <a:endParaRPr lang="en-US" sz="1700" dirty="0"/>
          </a:p>
        </p:txBody>
      </p:sp>
      <p:sp>
        <p:nvSpPr>
          <p:cNvPr id="21" name="Text 18"/>
          <p:cNvSpPr/>
          <p:nvPr/>
        </p:nvSpPr>
        <p:spPr>
          <a:xfrm>
            <a:off x="7742039" y="5602010"/>
            <a:ext cx="82808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TV Show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9010888" y="5602010"/>
            <a:ext cx="8280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2016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10279737" y="5602010"/>
            <a:ext cx="82808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50-80 min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11548586" y="5602010"/>
            <a:ext cx="82808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Science Fiction, Horror</a:t>
            </a:r>
            <a:endParaRPr lang="en-US" sz="1700" dirty="0"/>
          </a:p>
        </p:txBody>
      </p:sp>
      <p:sp>
        <p:nvSpPr>
          <p:cNvPr id="25" name="Text 22"/>
          <p:cNvSpPr/>
          <p:nvPr/>
        </p:nvSpPr>
        <p:spPr>
          <a:xfrm>
            <a:off x="12817435" y="5602010"/>
            <a:ext cx="83189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United States</a:t>
            </a:r>
            <a:endParaRPr lang="en-US" sz="17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EFB9B936-6586-95E1-F342-4A047AEAF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7944"/>
            <a:ext cx="14737274" cy="754165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138DB6BE-6442-B186-E6EE-A61C11BFCE1C}"/>
                  </a:ext>
                </a:extLst>
              </p14:cNvPr>
              <p14:cNvContentPartPr/>
              <p14:nvPr/>
            </p14:nvContentPartPr>
            <p14:xfrm>
              <a:off x="3501518" y="1594510"/>
              <a:ext cx="360" cy="36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138DB6BE-6442-B186-E6EE-A61C11BFCE1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11518" y="1414510"/>
                <a:ext cx="180000" cy="360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C83158-1700-14FA-F781-028856612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92" y="-2"/>
            <a:ext cx="5843239" cy="44500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28AAF2-367F-5EFD-4DF7-BA86E2B8C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92" y="3129280"/>
            <a:ext cx="5843239" cy="50475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EA5F02-4C28-7526-D50B-85B5360412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6506" y="0"/>
            <a:ext cx="6124476" cy="367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144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42" y="-383353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50746" y="73078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Content Release Trends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8680841" y="2777131"/>
            <a:ext cx="36097" cy="4231124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  <p:txBody>
          <a:bodyPr anchor="t"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8522651" y="3291685"/>
            <a:ext cx="898070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8414624" y="3136041"/>
            <a:ext cx="577278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 anchor="t"/>
          <a:lstStyle/>
          <a:p>
            <a:pPr algn="ctr"/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8561760" y="3237720"/>
            <a:ext cx="23816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10281809" y="299641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</a:rPr>
              <a:t>From 2000s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526159" y="3558092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Steady growth in content releases.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8525869" y="4717144"/>
            <a:ext cx="898070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8414624" y="4550159"/>
            <a:ext cx="577278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 anchor="t"/>
          <a:lstStyle/>
          <a:p>
            <a:pPr algn="ctr"/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8534126" y="4660232"/>
            <a:ext cx="338274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10170049" y="448211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2016-2020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526158" y="4892693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Significant increase in content volume.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8617842" y="6234295"/>
            <a:ext cx="898070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8414624" y="6062969"/>
            <a:ext cx="577278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 anchor="t"/>
          <a:lstStyle/>
          <a:p>
            <a:pPr algn="r"/>
            <a:endParaRPr lang="en-IN" dirty="0"/>
          </a:p>
        </p:txBody>
      </p:sp>
      <p:sp>
        <p:nvSpPr>
          <p:cNvPr id="17" name="Text 14"/>
          <p:cNvSpPr/>
          <p:nvPr/>
        </p:nvSpPr>
        <p:spPr>
          <a:xfrm>
            <a:off x="8489599" y="6147667"/>
            <a:ext cx="356889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170049" y="59514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2021-Present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9526157" y="6572824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notable peak occurred , and Continued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expansion and diversification in content.</a:t>
            </a:r>
            <a:endParaRPr lang="en-US" sz="17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F007A9E-0522-E397-4428-17B3F7C311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253" t="30215" r="23617" b="2009"/>
          <a:stretch/>
        </p:blipFill>
        <p:spPr>
          <a:xfrm>
            <a:off x="111516" y="947245"/>
            <a:ext cx="8075782" cy="68990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09772" y="19695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Top Genres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9589054" y="15696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Drama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9589052" y="1948056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Most popular genre, with deep stories.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9609832" y="27925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Comedy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9589053" y="3170956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demand for lighthearted entertainment.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609832" y="437794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09832" y="4740566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Attracts viewers seeking adrenaline rush.</a:t>
            </a:r>
            <a:endParaRPr lang="en-US" sz="17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8B2481-7123-3DF3-17D5-6C36FBE411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946" t="31009" r="21160" b="87"/>
          <a:stretch/>
        </p:blipFill>
        <p:spPr>
          <a:xfrm>
            <a:off x="0" y="196262"/>
            <a:ext cx="9311267" cy="78370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524904" y="-95217"/>
            <a:ext cx="754034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Country Contributions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874523" y="70158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USA</a:t>
            </a:r>
            <a:endParaRPr lang="en-US" sz="3200" dirty="0"/>
          </a:p>
        </p:txBody>
      </p:sp>
      <p:sp>
        <p:nvSpPr>
          <p:cNvPr id="6" name="Text 2"/>
          <p:cNvSpPr/>
          <p:nvPr/>
        </p:nvSpPr>
        <p:spPr>
          <a:xfrm>
            <a:off x="874523" y="7538899"/>
            <a:ext cx="393811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Largest contributor to Netflix content.</a:t>
            </a:r>
            <a:endParaRPr lang="en-US" dirty="0"/>
          </a:p>
        </p:txBody>
      </p:sp>
      <p:sp>
        <p:nvSpPr>
          <p:cNvPr id="8" name="Text 3"/>
          <p:cNvSpPr/>
          <p:nvPr/>
        </p:nvSpPr>
        <p:spPr>
          <a:xfrm>
            <a:off x="5268087" y="699347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India</a:t>
            </a:r>
            <a:endParaRPr lang="en-US" sz="3200" dirty="0"/>
          </a:p>
        </p:txBody>
      </p:sp>
      <p:sp>
        <p:nvSpPr>
          <p:cNvPr id="9" name="Text 4"/>
          <p:cNvSpPr/>
          <p:nvPr/>
        </p:nvSpPr>
        <p:spPr>
          <a:xfrm>
            <a:off x="5346144" y="7536180"/>
            <a:ext cx="393811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Growing presence with diverse storytelling.</a:t>
            </a:r>
            <a:endParaRPr lang="en-US" dirty="0"/>
          </a:p>
        </p:txBody>
      </p:sp>
      <p:sp>
        <p:nvSpPr>
          <p:cNvPr id="11" name="Text 5"/>
          <p:cNvSpPr/>
          <p:nvPr/>
        </p:nvSpPr>
        <p:spPr>
          <a:xfrm>
            <a:off x="9717405" y="70158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</a:rPr>
              <a:t>GB</a:t>
            </a:r>
            <a:endParaRPr lang="en-US" sz="3200" dirty="0"/>
          </a:p>
        </p:txBody>
      </p:sp>
      <p:sp>
        <p:nvSpPr>
          <p:cNvPr id="12" name="Text 6"/>
          <p:cNvSpPr/>
          <p:nvPr/>
        </p:nvSpPr>
        <p:spPr>
          <a:xfrm>
            <a:off x="9717405" y="7512525"/>
            <a:ext cx="393811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presence with a variety of genres.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815B746-2A26-2696-D43F-8F50A714DE1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608" t="31976" r="27668" b="-74"/>
          <a:stretch/>
        </p:blipFill>
        <p:spPr>
          <a:xfrm>
            <a:off x="234177" y="517346"/>
            <a:ext cx="11162370" cy="613299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16" y="1264083"/>
            <a:ext cx="5486400" cy="64487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05029" y="47553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IMDb Ratings Distribution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8436852" y="2671644"/>
            <a:ext cx="2931061" cy="1443156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515404" y="2765547"/>
            <a:ext cx="302633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Moderate Ratings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622104" y="3282888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Majority of titles fall within average range.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1538335" y="2641833"/>
            <a:ext cx="2949098" cy="1472967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1961129" y="27655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High Ratings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1879178" y="3314105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smaller portion of titles receive high scores.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814559" y="4168631"/>
            <a:ext cx="3601695" cy="135932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82701" y="431035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Low</a:t>
            </a: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 Ratings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059857" y="4680792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Few titles have exceptionally low</a:t>
            </a:r>
          </a:p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scores.</a:t>
            </a:r>
            <a:endParaRPr lang="en-US" sz="17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51C4FC8-4B48-A0D7-BAF0-FB7FE8C9F6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753" t="29841" r="27703" b="2875"/>
          <a:stretch/>
        </p:blipFill>
        <p:spPr>
          <a:xfrm>
            <a:off x="64415" y="249383"/>
            <a:ext cx="8189597" cy="784721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18519" y="1526140"/>
            <a:ext cx="711112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Runtime distribution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8087" y="3011887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447141" y="38381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Movies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232539" y="4481832"/>
            <a:ext cx="365117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Wide range of runtimes, from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short to long.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83710" y="3089532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1677955" y="38381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Shows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1483421" y="4481832"/>
            <a:ext cx="365129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Generally have shorter episode durations.</a:t>
            </a:r>
            <a:endParaRPr lang="en-US" sz="17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3B08AF7-D0A4-9C21-4B07-20FE1F7B4B6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6389" t="30859" r="28472"/>
          <a:stretch/>
        </p:blipFill>
        <p:spPr>
          <a:xfrm>
            <a:off x="-345687" y="0"/>
            <a:ext cx="806704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552</TotalTime>
  <Words>344</Words>
  <Application>Microsoft Office PowerPoint</Application>
  <PresentationFormat>Custom</PresentationFormat>
  <Paragraphs>111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DM Sans Bold</vt:lpstr>
      <vt:lpstr>Calibri Light</vt:lpstr>
      <vt:lpstr>DM Sans Medium</vt:lpstr>
      <vt:lpstr>Arial</vt:lpstr>
      <vt:lpstr>Calibri</vt:lpstr>
      <vt:lpstr>Dela Gothic One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Mohammad Rihan</cp:lastModifiedBy>
  <cp:revision>4</cp:revision>
  <dcterms:created xsi:type="dcterms:W3CDTF">2024-11-21T17:01:58Z</dcterms:created>
  <dcterms:modified xsi:type="dcterms:W3CDTF">2024-11-22T04:48:09Z</dcterms:modified>
</cp:coreProperties>
</file>